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Override PartName="/ppt/diagrams/data1.xml" ContentType="application/vnd.openxmlformats-officedocument.drawingml.diagramData+xml"/>
  <Override PartName="/ppt/presentation.xml" ContentType="application/vnd.openxmlformats-officedocument.presentationml.presentation.main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Slides/notesSlide2.xml" ContentType="application/vnd.openxmlformats-officedocument.presentationml.notesSlid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diagrams/drawing1.xml" ContentType="application/vnd.ms-office.drawingml.diagramDrawing+xml"/>
  <Override PartName="/ppt/theme/theme1.xml" ContentType="application/vnd.openxmlformats-officedocument.theme+xml"/>
  <Override PartName="/ppt/commentAuthors.xml" ContentType="application/vnd.openxmlformats-officedocument.presentationml.commentAuthors+xml"/>
  <Override PartName="/ppt/theme/theme3.xml" ContentType="application/vnd.openxmlformats-officedocument.theme+xml"/>
  <Override PartName="/ppt/theme/theme2.xml" ContentType="application/vnd.openxmlformats-officedocument.theme+xml"/>
  <Override PartName="/ppt/diagrams/colors1.xml" ContentType="application/vnd.openxmlformats-officedocument.drawingml.diagramColors+xml"/>
  <Override PartName="/ppt/diagrams/quickStyle1.xml" ContentType="application/vnd.openxmlformats-officedocument.drawingml.diagramStyle+xml"/>
  <Override PartName="/ppt/diagrams/layout1.xml" ContentType="application/vnd.openxmlformats-officedocument.drawingml.diagramLayout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7" r:id="rId2"/>
    <p:sldId id="275" r:id="rId3"/>
    <p:sldId id="278" r:id="rId4"/>
    <p:sldId id="281" r:id="rId5"/>
    <p:sldId id="277" r:id="rId6"/>
    <p:sldId id="258" r:id="rId7"/>
    <p:sldId id="276" r:id="rId8"/>
    <p:sldId id="279" r:id="rId9"/>
    <p:sldId id="280" r:id="rId10"/>
    <p:sldId id="273" r:id="rId1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幼圆" panose="02010509060101010101" pitchFamily="49" charset="-122"/>
      <p:regular r:id="rId18"/>
    </p:embeddedFont>
    <p:embeddedFont>
      <p:font typeface="微软雅黑" panose="020B0503020204020204" pitchFamily="34" charset="-122"/>
      <p:regular r:id="rId19"/>
      <p:bold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秦小清" initials="秦小清" lastIdx="1" clrIdx="0">
    <p:extLst>
      <p:ext uri="{19B8F6BF-5375-455C-9EA6-DF929625EA0E}">
        <p15:presenceInfo xmlns:p15="http://schemas.microsoft.com/office/powerpoint/2012/main" userId="S-1-5-21-842925246-2049760794-1177238915-1430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B066"/>
    <a:srgbClr val="736B55"/>
    <a:srgbClr val="003366"/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96" autoAdjust="0"/>
    <p:restoredTop sz="94660"/>
  </p:normalViewPr>
  <p:slideViewPr>
    <p:cSldViewPr>
      <p:cViewPr varScale="1">
        <p:scale>
          <a:sx n="113" d="100"/>
          <a:sy n="113" d="100"/>
        </p:scale>
        <p:origin x="144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customXml" Target="../customXml/item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28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Relationship Id="rId27" Type="http://schemas.openxmlformats.org/officeDocument/2006/relationships/customXml" Target="../customXml/item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F5219A-FCFE-4F0F-B3C1-98898AB75397}" type="doc">
      <dgm:prSet loTypeId="urn:microsoft.com/office/officeart/2005/8/layout/pyramid2" loCatId="list" qsTypeId="urn:microsoft.com/office/officeart/2005/8/quickstyle/simple1" qsCatId="simple" csTypeId="urn:microsoft.com/office/officeart/2005/8/colors/accent3_5" csCatId="accent3" phldr="1"/>
      <dgm:spPr/>
    </dgm:pt>
    <dgm:pt modelId="{A91B2736-F2B8-4E82-8084-33D98652D71C}">
      <dgm:prSet phldrT="[文本]"/>
      <dgm:spPr/>
      <dgm:t>
        <a:bodyPr/>
        <a:lstStyle/>
        <a:p>
          <a:r>
            <a:rPr lang="en-US" altLang="zh-CN" dirty="0" smtClean="0"/>
            <a:t>CMMI</a:t>
          </a:r>
          <a:endParaRPr lang="zh-CN" altLang="en-US" dirty="0"/>
        </a:p>
      </dgm:t>
    </dgm:pt>
    <dgm:pt modelId="{64625CCF-FA40-4536-BDCE-4DE2FB1D9172}" type="parTrans" cxnId="{927E22F5-5B72-4D8F-8C89-57F53D659334}">
      <dgm:prSet/>
      <dgm:spPr/>
      <dgm:t>
        <a:bodyPr/>
        <a:lstStyle/>
        <a:p>
          <a:endParaRPr lang="zh-CN" altLang="en-US"/>
        </a:p>
      </dgm:t>
    </dgm:pt>
    <dgm:pt modelId="{40CB7A8F-AF44-4E1E-8405-3251459341AB}" type="sibTrans" cxnId="{927E22F5-5B72-4D8F-8C89-57F53D659334}">
      <dgm:prSet/>
      <dgm:spPr/>
      <dgm:t>
        <a:bodyPr/>
        <a:lstStyle/>
        <a:p>
          <a:endParaRPr lang="zh-CN" altLang="en-US"/>
        </a:p>
      </dgm:t>
    </dgm:pt>
    <dgm:pt modelId="{3D1CD098-6D0D-4409-A7D4-AE011D1546F8}">
      <dgm:prSet/>
      <dgm:spPr/>
      <dgm:t>
        <a:bodyPr/>
        <a:lstStyle/>
        <a:p>
          <a:r>
            <a:rPr lang="en-US" altLang="zh-CN" dirty="0" smtClean="0"/>
            <a:t>ISO9000:2015</a:t>
          </a:r>
          <a:endParaRPr lang="zh-CN" altLang="en-US" dirty="0"/>
        </a:p>
      </dgm:t>
    </dgm:pt>
    <dgm:pt modelId="{625B928B-22A8-46ED-82D3-22047AD2315F}" type="parTrans" cxnId="{499B3C8B-D34B-4F74-B5EB-D5472E7BB8B6}">
      <dgm:prSet/>
      <dgm:spPr/>
      <dgm:t>
        <a:bodyPr/>
        <a:lstStyle/>
        <a:p>
          <a:endParaRPr lang="zh-CN" altLang="en-US"/>
        </a:p>
      </dgm:t>
    </dgm:pt>
    <dgm:pt modelId="{7E18BA51-0103-4048-A2BF-4043962F7613}" type="sibTrans" cxnId="{499B3C8B-D34B-4F74-B5EB-D5472E7BB8B6}">
      <dgm:prSet/>
      <dgm:spPr/>
      <dgm:t>
        <a:bodyPr/>
        <a:lstStyle/>
        <a:p>
          <a:endParaRPr lang="zh-CN" altLang="en-US"/>
        </a:p>
      </dgm:t>
    </dgm:pt>
    <dgm:pt modelId="{5C01AB60-582E-4644-8CF8-D0554A95807B}">
      <dgm:prSet/>
      <dgm:spPr/>
      <dgm:t>
        <a:bodyPr/>
        <a:lstStyle/>
        <a:p>
          <a:r>
            <a:rPr lang="zh-CN" altLang="en-US" dirty="0" smtClean="0"/>
            <a:t>信息安全管理体系</a:t>
          </a:r>
          <a:endParaRPr lang="zh-CN" altLang="en-US" dirty="0"/>
        </a:p>
      </dgm:t>
    </dgm:pt>
    <dgm:pt modelId="{6FDB6E6B-C668-44FB-896E-0A4EF43FA402}" type="parTrans" cxnId="{FCAFB853-B449-43A2-8DB2-7E0CAEA52356}">
      <dgm:prSet/>
      <dgm:spPr/>
      <dgm:t>
        <a:bodyPr/>
        <a:lstStyle/>
        <a:p>
          <a:endParaRPr lang="zh-CN" altLang="en-US"/>
        </a:p>
      </dgm:t>
    </dgm:pt>
    <dgm:pt modelId="{A4D6901B-19E7-4101-8664-C9A4CEA8672D}" type="sibTrans" cxnId="{FCAFB853-B449-43A2-8DB2-7E0CAEA52356}">
      <dgm:prSet/>
      <dgm:spPr/>
      <dgm:t>
        <a:bodyPr/>
        <a:lstStyle/>
        <a:p>
          <a:endParaRPr lang="zh-CN" altLang="en-US"/>
        </a:p>
      </dgm:t>
    </dgm:pt>
    <dgm:pt modelId="{0A74FC56-2DB5-4573-9106-BFF34035B83F}">
      <dgm:prSet/>
      <dgm:spPr/>
      <dgm:t>
        <a:bodyPr/>
        <a:lstStyle/>
        <a:p>
          <a:r>
            <a:rPr lang="zh-CN" altLang="en-US" dirty="0" smtClean="0"/>
            <a:t>环境管理体系、</a:t>
          </a:r>
          <a:endParaRPr lang="zh-CN" altLang="en-US" dirty="0"/>
        </a:p>
      </dgm:t>
    </dgm:pt>
    <dgm:pt modelId="{B85B2B66-9318-4A29-84F4-56425AF2785F}" type="parTrans" cxnId="{84537962-48EC-4AAD-AB6F-6CAE285B5F8F}">
      <dgm:prSet/>
      <dgm:spPr/>
      <dgm:t>
        <a:bodyPr/>
        <a:lstStyle/>
        <a:p>
          <a:endParaRPr lang="zh-CN" altLang="en-US"/>
        </a:p>
      </dgm:t>
    </dgm:pt>
    <dgm:pt modelId="{5183EB2F-29B3-4155-AF35-70B97EECBC74}" type="sibTrans" cxnId="{84537962-48EC-4AAD-AB6F-6CAE285B5F8F}">
      <dgm:prSet/>
      <dgm:spPr/>
      <dgm:t>
        <a:bodyPr/>
        <a:lstStyle/>
        <a:p>
          <a:endParaRPr lang="zh-CN" altLang="en-US"/>
        </a:p>
      </dgm:t>
    </dgm:pt>
    <dgm:pt modelId="{3B6CA731-F9F0-4898-9F76-CEE73A51CB09}">
      <dgm:prSet/>
      <dgm:spPr>
        <a:solidFill>
          <a:schemeClr val="accent3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zh-CN" altLang="en-US" smtClean="0"/>
            <a:t>知识产权管理体系</a:t>
          </a:r>
          <a:endParaRPr lang="zh-CN" altLang="en-US" dirty="0"/>
        </a:p>
      </dgm:t>
    </dgm:pt>
    <dgm:pt modelId="{7A481AF4-6B4F-4C10-AD62-6CC1243CD347}" type="parTrans" cxnId="{04FB1ECA-AF0F-49BD-825A-00B5E20E311F}">
      <dgm:prSet/>
      <dgm:spPr/>
      <dgm:t>
        <a:bodyPr/>
        <a:lstStyle/>
        <a:p>
          <a:endParaRPr lang="zh-CN" altLang="en-US"/>
        </a:p>
      </dgm:t>
    </dgm:pt>
    <dgm:pt modelId="{B706C274-A810-4FA7-BBED-D9D03E37B617}" type="sibTrans" cxnId="{04FB1ECA-AF0F-49BD-825A-00B5E20E311F}">
      <dgm:prSet/>
      <dgm:spPr/>
      <dgm:t>
        <a:bodyPr/>
        <a:lstStyle/>
        <a:p>
          <a:endParaRPr lang="zh-CN" altLang="en-US"/>
        </a:p>
      </dgm:t>
    </dgm:pt>
    <dgm:pt modelId="{B88A38E9-29CC-4693-9297-6C798C96106A}">
      <dgm:prSet/>
      <dgm:spPr/>
      <dgm:t>
        <a:bodyPr/>
        <a:lstStyle/>
        <a:p>
          <a:r>
            <a:rPr lang="zh-CN" altLang="en-US" dirty="0" smtClean="0"/>
            <a:t>职业健康安全体系</a:t>
          </a:r>
          <a:endParaRPr lang="zh-CN" altLang="en-US" dirty="0"/>
        </a:p>
      </dgm:t>
    </dgm:pt>
    <dgm:pt modelId="{12D986E8-C4C7-4C1B-94D1-C7F55291AD07}" type="parTrans" cxnId="{80D5DB70-CA85-43F5-BB09-7848CC65E3AB}">
      <dgm:prSet/>
      <dgm:spPr/>
      <dgm:t>
        <a:bodyPr/>
        <a:lstStyle/>
        <a:p>
          <a:endParaRPr lang="zh-CN" altLang="en-US"/>
        </a:p>
      </dgm:t>
    </dgm:pt>
    <dgm:pt modelId="{FAA763F1-0FD5-4335-BFF1-38D05ADD64A8}" type="sibTrans" cxnId="{80D5DB70-CA85-43F5-BB09-7848CC65E3AB}">
      <dgm:prSet/>
      <dgm:spPr/>
      <dgm:t>
        <a:bodyPr/>
        <a:lstStyle/>
        <a:p>
          <a:endParaRPr lang="zh-CN" altLang="en-US"/>
        </a:p>
      </dgm:t>
    </dgm:pt>
    <dgm:pt modelId="{07F4CF66-2472-4025-807B-E2A4C69B0C13}" type="pres">
      <dgm:prSet presAssocID="{D8F5219A-FCFE-4F0F-B3C1-98898AB75397}" presName="compositeShape" presStyleCnt="0">
        <dgm:presLayoutVars>
          <dgm:dir/>
          <dgm:resizeHandles/>
        </dgm:presLayoutVars>
      </dgm:prSet>
      <dgm:spPr/>
    </dgm:pt>
    <dgm:pt modelId="{DA8B21E6-2A98-466B-B056-CE509EBAD01C}" type="pres">
      <dgm:prSet presAssocID="{D8F5219A-FCFE-4F0F-B3C1-98898AB75397}" presName="pyramid" presStyleLbl="node1" presStyleIdx="0" presStyleCnt="1" custLinFactNeighborY="1384"/>
      <dgm:spPr/>
    </dgm:pt>
    <dgm:pt modelId="{462A1696-A3DA-4805-9166-2D8939176071}" type="pres">
      <dgm:prSet presAssocID="{D8F5219A-FCFE-4F0F-B3C1-98898AB75397}" presName="theList" presStyleCnt="0"/>
      <dgm:spPr/>
    </dgm:pt>
    <dgm:pt modelId="{F532EB8C-5DF9-4503-B2BB-96F148EA70BD}" type="pres">
      <dgm:prSet presAssocID="{A91B2736-F2B8-4E82-8084-33D98652D71C}" presName="aNode" presStyleLbl="fgAcc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5DF07A3-002B-48C2-9618-31272CDEC61C}" type="pres">
      <dgm:prSet presAssocID="{A91B2736-F2B8-4E82-8084-33D98652D71C}" presName="aSpace" presStyleCnt="0"/>
      <dgm:spPr/>
    </dgm:pt>
    <dgm:pt modelId="{B6AAFD18-8B69-4E7F-BACE-EFD1ED579153}" type="pres">
      <dgm:prSet presAssocID="{3D1CD098-6D0D-4409-A7D4-AE011D1546F8}" presName="aNode" presStyleLbl="fgAcc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9490F15-9407-448D-9C2A-0CBACD94FCC3}" type="pres">
      <dgm:prSet presAssocID="{3D1CD098-6D0D-4409-A7D4-AE011D1546F8}" presName="aSpace" presStyleCnt="0"/>
      <dgm:spPr/>
    </dgm:pt>
    <dgm:pt modelId="{B5277E80-42C6-4DF5-B258-34F48B622E43}" type="pres">
      <dgm:prSet presAssocID="{5C01AB60-582E-4644-8CF8-D0554A95807B}" presName="aNode" presStyleLbl="fgAcc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AC84067-8C8B-4375-9576-CBA0BEDCB746}" type="pres">
      <dgm:prSet presAssocID="{5C01AB60-582E-4644-8CF8-D0554A95807B}" presName="aSpace" presStyleCnt="0"/>
      <dgm:spPr/>
    </dgm:pt>
    <dgm:pt modelId="{7A7FD1E7-D8AE-4C5C-BD9D-B1C65D4ABBA0}" type="pres">
      <dgm:prSet presAssocID="{0A74FC56-2DB5-4573-9106-BFF34035B83F}" presName="aNode" presStyleLbl="fgAcc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9F94B27-7760-451C-ACDB-9CCFA82757DD}" type="pres">
      <dgm:prSet presAssocID="{0A74FC56-2DB5-4573-9106-BFF34035B83F}" presName="aSpace" presStyleCnt="0"/>
      <dgm:spPr/>
    </dgm:pt>
    <dgm:pt modelId="{DE54E3CB-A6E3-47B4-B68C-B6B5861E69F8}" type="pres">
      <dgm:prSet presAssocID="{B88A38E9-29CC-4693-9297-6C798C96106A}" presName="aNode" presStyleLbl="fgAcc1" presStyleIdx="4" presStyleCnt="6">
        <dgm:presLayoutVars>
          <dgm:bulletEnabled val="1"/>
        </dgm:presLayoutVars>
      </dgm:prSet>
      <dgm:spPr/>
    </dgm:pt>
    <dgm:pt modelId="{9DC41557-FE7C-458B-8B8E-FAB61BA18033}" type="pres">
      <dgm:prSet presAssocID="{B88A38E9-29CC-4693-9297-6C798C96106A}" presName="aSpace" presStyleCnt="0"/>
      <dgm:spPr/>
    </dgm:pt>
    <dgm:pt modelId="{9F462996-7BD2-4010-AB43-36011D522902}" type="pres">
      <dgm:prSet presAssocID="{3B6CA731-F9F0-4898-9F76-CEE73A51CB09}" presName="aNode" presStyleLbl="fgAcc1" presStyleIdx="5" presStyleCnt="6">
        <dgm:presLayoutVars>
          <dgm:bulletEnabled val="1"/>
        </dgm:presLayoutVars>
      </dgm:prSet>
      <dgm:spPr/>
    </dgm:pt>
    <dgm:pt modelId="{E68CF749-9F0E-444F-A6ED-F1E5BD0C54CA}" type="pres">
      <dgm:prSet presAssocID="{3B6CA731-F9F0-4898-9F76-CEE73A51CB09}" presName="aSpace" presStyleCnt="0"/>
      <dgm:spPr/>
    </dgm:pt>
  </dgm:ptLst>
  <dgm:cxnLst>
    <dgm:cxn modelId="{9C41F5E8-3B79-4476-A9A7-34E2E3AAD140}" type="presOf" srcId="{D8F5219A-FCFE-4F0F-B3C1-98898AB75397}" destId="{07F4CF66-2472-4025-807B-E2A4C69B0C13}" srcOrd="0" destOrd="0" presId="urn:microsoft.com/office/officeart/2005/8/layout/pyramid2"/>
    <dgm:cxn modelId="{51BDBB93-372C-4CC6-8060-E7A341033217}" type="presOf" srcId="{B88A38E9-29CC-4693-9297-6C798C96106A}" destId="{DE54E3CB-A6E3-47B4-B68C-B6B5861E69F8}" srcOrd="0" destOrd="0" presId="urn:microsoft.com/office/officeart/2005/8/layout/pyramid2"/>
    <dgm:cxn modelId="{8D59C38D-67D2-4AE1-9F77-8C3E3812D9AC}" type="presOf" srcId="{0A74FC56-2DB5-4573-9106-BFF34035B83F}" destId="{7A7FD1E7-D8AE-4C5C-BD9D-B1C65D4ABBA0}" srcOrd="0" destOrd="0" presId="urn:microsoft.com/office/officeart/2005/8/layout/pyramid2"/>
    <dgm:cxn modelId="{24744DA1-5CA5-4EEB-9BE8-F76173D6550A}" type="presOf" srcId="{3B6CA731-F9F0-4898-9F76-CEE73A51CB09}" destId="{9F462996-7BD2-4010-AB43-36011D522902}" srcOrd="0" destOrd="0" presId="urn:microsoft.com/office/officeart/2005/8/layout/pyramid2"/>
    <dgm:cxn modelId="{499B3C8B-D34B-4F74-B5EB-D5472E7BB8B6}" srcId="{D8F5219A-FCFE-4F0F-B3C1-98898AB75397}" destId="{3D1CD098-6D0D-4409-A7D4-AE011D1546F8}" srcOrd="1" destOrd="0" parTransId="{625B928B-22A8-46ED-82D3-22047AD2315F}" sibTransId="{7E18BA51-0103-4048-A2BF-4043962F7613}"/>
    <dgm:cxn modelId="{DA7412AC-3BB4-4CBD-A951-CE9B77EC27AF}" type="presOf" srcId="{3D1CD098-6D0D-4409-A7D4-AE011D1546F8}" destId="{B6AAFD18-8B69-4E7F-BACE-EFD1ED579153}" srcOrd="0" destOrd="0" presId="urn:microsoft.com/office/officeart/2005/8/layout/pyramid2"/>
    <dgm:cxn modelId="{80D5DB70-CA85-43F5-BB09-7848CC65E3AB}" srcId="{D8F5219A-FCFE-4F0F-B3C1-98898AB75397}" destId="{B88A38E9-29CC-4693-9297-6C798C96106A}" srcOrd="4" destOrd="0" parTransId="{12D986E8-C4C7-4C1B-94D1-C7F55291AD07}" sibTransId="{FAA763F1-0FD5-4335-BFF1-38D05ADD64A8}"/>
    <dgm:cxn modelId="{AF3A0DBD-38BD-4776-ACA5-3E0DC5DFD555}" type="presOf" srcId="{5C01AB60-582E-4644-8CF8-D0554A95807B}" destId="{B5277E80-42C6-4DF5-B258-34F48B622E43}" srcOrd="0" destOrd="0" presId="urn:microsoft.com/office/officeart/2005/8/layout/pyramid2"/>
    <dgm:cxn modelId="{927E22F5-5B72-4D8F-8C89-57F53D659334}" srcId="{D8F5219A-FCFE-4F0F-B3C1-98898AB75397}" destId="{A91B2736-F2B8-4E82-8084-33D98652D71C}" srcOrd="0" destOrd="0" parTransId="{64625CCF-FA40-4536-BDCE-4DE2FB1D9172}" sibTransId="{40CB7A8F-AF44-4E1E-8405-3251459341AB}"/>
    <dgm:cxn modelId="{FCAFB853-B449-43A2-8DB2-7E0CAEA52356}" srcId="{D8F5219A-FCFE-4F0F-B3C1-98898AB75397}" destId="{5C01AB60-582E-4644-8CF8-D0554A95807B}" srcOrd="2" destOrd="0" parTransId="{6FDB6E6B-C668-44FB-896E-0A4EF43FA402}" sibTransId="{A4D6901B-19E7-4101-8664-C9A4CEA8672D}"/>
    <dgm:cxn modelId="{84537962-48EC-4AAD-AB6F-6CAE285B5F8F}" srcId="{D8F5219A-FCFE-4F0F-B3C1-98898AB75397}" destId="{0A74FC56-2DB5-4573-9106-BFF34035B83F}" srcOrd="3" destOrd="0" parTransId="{B85B2B66-9318-4A29-84F4-56425AF2785F}" sibTransId="{5183EB2F-29B3-4155-AF35-70B97EECBC74}"/>
    <dgm:cxn modelId="{04FB1ECA-AF0F-49BD-825A-00B5E20E311F}" srcId="{D8F5219A-FCFE-4F0F-B3C1-98898AB75397}" destId="{3B6CA731-F9F0-4898-9F76-CEE73A51CB09}" srcOrd="5" destOrd="0" parTransId="{7A481AF4-6B4F-4C10-AD62-6CC1243CD347}" sibTransId="{B706C274-A810-4FA7-BBED-D9D03E37B617}"/>
    <dgm:cxn modelId="{E08766D0-A370-4183-B0AB-2000B24E11E2}" type="presOf" srcId="{A91B2736-F2B8-4E82-8084-33D98652D71C}" destId="{F532EB8C-5DF9-4503-B2BB-96F148EA70BD}" srcOrd="0" destOrd="0" presId="urn:microsoft.com/office/officeart/2005/8/layout/pyramid2"/>
    <dgm:cxn modelId="{DFB9FFD1-624D-4136-AFDE-B081E1763683}" type="presParOf" srcId="{07F4CF66-2472-4025-807B-E2A4C69B0C13}" destId="{DA8B21E6-2A98-466B-B056-CE509EBAD01C}" srcOrd="0" destOrd="0" presId="urn:microsoft.com/office/officeart/2005/8/layout/pyramid2"/>
    <dgm:cxn modelId="{0C619B31-C315-4D8B-9DC3-41C6A5E12B45}" type="presParOf" srcId="{07F4CF66-2472-4025-807B-E2A4C69B0C13}" destId="{462A1696-A3DA-4805-9166-2D8939176071}" srcOrd="1" destOrd="0" presId="urn:microsoft.com/office/officeart/2005/8/layout/pyramid2"/>
    <dgm:cxn modelId="{1E576939-802A-4AC9-960E-6A8C9DD2DF7F}" type="presParOf" srcId="{462A1696-A3DA-4805-9166-2D8939176071}" destId="{F532EB8C-5DF9-4503-B2BB-96F148EA70BD}" srcOrd="0" destOrd="0" presId="urn:microsoft.com/office/officeart/2005/8/layout/pyramid2"/>
    <dgm:cxn modelId="{AF344FE0-402C-4EC6-A2AF-261DCDDA0802}" type="presParOf" srcId="{462A1696-A3DA-4805-9166-2D8939176071}" destId="{75DF07A3-002B-48C2-9618-31272CDEC61C}" srcOrd="1" destOrd="0" presId="urn:microsoft.com/office/officeart/2005/8/layout/pyramid2"/>
    <dgm:cxn modelId="{F9022935-FF0E-4332-ABCA-4C20EA130D5E}" type="presParOf" srcId="{462A1696-A3DA-4805-9166-2D8939176071}" destId="{B6AAFD18-8B69-4E7F-BACE-EFD1ED579153}" srcOrd="2" destOrd="0" presId="urn:microsoft.com/office/officeart/2005/8/layout/pyramid2"/>
    <dgm:cxn modelId="{7FADFA17-1678-4F0B-9FD2-B22F9D67DC9C}" type="presParOf" srcId="{462A1696-A3DA-4805-9166-2D8939176071}" destId="{C9490F15-9407-448D-9C2A-0CBACD94FCC3}" srcOrd="3" destOrd="0" presId="urn:microsoft.com/office/officeart/2005/8/layout/pyramid2"/>
    <dgm:cxn modelId="{C4C6548F-65CA-45EF-A44F-56C2B6319E7C}" type="presParOf" srcId="{462A1696-A3DA-4805-9166-2D8939176071}" destId="{B5277E80-42C6-4DF5-B258-34F48B622E43}" srcOrd="4" destOrd="0" presId="urn:microsoft.com/office/officeart/2005/8/layout/pyramid2"/>
    <dgm:cxn modelId="{F4665E8D-E519-4E1E-83A6-7E8F6AA496C8}" type="presParOf" srcId="{462A1696-A3DA-4805-9166-2D8939176071}" destId="{AAC84067-8C8B-4375-9576-CBA0BEDCB746}" srcOrd="5" destOrd="0" presId="urn:microsoft.com/office/officeart/2005/8/layout/pyramid2"/>
    <dgm:cxn modelId="{FC932427-2D84-4119-866A-083D8A1FFE43}" type="presParOf" srcId="{462A1696-A3DA-4805-9166-2D8939176071}" destId="{7A7FD1E7-D8AE-4C5C-BD9D-B1C65D4ABBA0}" srcOrd="6" destOrd="0" presId="urn:microsoft.com/office/officeart/2005/8/layout/pyramid2"/>
    <dgm:cxn modelId="{1992B1CA-5DE1-449B-9F9A-B53736A9A2E4}" type="presParOf" srcId="{462A1696-A3DA-4805-9166-2D8939176071}" destId="{A9F94B27-7760-451C-ACDB-9CCFA82757DD}" srcOrd="7" destOrd="0" presId="urn:microsoft.com/office/officeart/2005/8/layout/pyramid2"/>
    <dgm:cxn modelId="{D20B0A97-49DA-4C2C-B7C5-2B0FDDF5FBF2}" type="presParOf" srcId="{462A1696-A3DA-4805-9166-2D8939176071}" destId="{DE54E3CB-A6E3-47B4-B68C-B6B5861E69F8}" srcOrd="8" destOrd="0" presId="urn:microsoft.com/office/officeart/2005/8/layout/pyramid2"/>
    <dgm:cxn modelId="{E0CD6A38-C4D2-4B4F-A435-CDD176B3E260}" type="presParOf" srcId="{462A1696-A3DA-4805-9166-2D8939176071}" destId="{9DC41557-FE7C-458B-8B8E-FAB61BA18033}" srcOrd="9" destOrd="0" presId="urn:microsoft.com/office/officeart/2005/8/layout/pyramid2"/>
    <dgm:cxn modelId="{0F9D5475-B4B8-4ECF-BAFA-A0D4715D6B00}" type="presParOf" srcId="{462A1696-A3DA-4805-9166-2D8939176071}" destId="{9F462996-7BD2-4010-AB43-36011D522902}" srcOrd="10" destOrd="0" presId="urn:microsoft.com/office/officeart/2005/8/layout/pyramid2"/>
    <dgm:cxn modelId="{F97DDA3B-0F84-4DF1-B638-F54E1E1C42FA}" type="presParOf" srcId="{462A1696-A3DA-4805-9166-2D8939176071}" destId="{E68CF749-9F0E-444F-A6ED-F1E5BD0C54CA}" srcOrd="11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8B21E6-2A98-466B-B056-CE509EBAD01C}">
      <dsp:nvSpPr>
        <dsp:cNvPr id="0" name=""/>
        <dsp:cNvSpPr/>
      </dsp:nvSpPr>
      <dsp:spPr>
        <a:xfrm>
          <a:off x="711199" y="0"/>
          <a:ext cx="4064000" cy="4064000"/>
        </a:xfrm>
        <a:prstGeom prst="triangle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32EB8C-5DF9-4503-B2BB-96F148EA70BD}">
      <dsp:nvSpPr>
        <dsp:cNvPr id="0" name=""/>
        <dsp:cNvSpPr/>
      </dsp:nvSpPr>
      <dsp:spPr>
        <a:xfrm>
          <a:off x="2743199" y="408582"/>
          <a:ext cx="2641600" cy="48101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900" kern="1200" dirty="0" smtClean="0"/>
            <a:t>CMMI</a:t>
          </a:r>
          <a:endParaRPr lang="zh-CN" altLang="en-US" sz="1900" kern="1200" dirty="0"/>
        </a:p>
      </dsp:txBody>
      <dsp:txXfrm>
        <a:off x="2766680" y="432063"/>
        <a:ext cx="2594638" cy="434050"/>
      </dsp:txXfrm>
    </dsp:sp>
    <dsp:sp modelId="{B6AAFD18-8B69-4E7F-BACE-EFD1ED579153}">
      <dsp:nvSpPr>
        <dsp:cNvPr id="0" name=""/>
        <dsp:cNvSpPr/>
      </dsp:nvSpPr>
      <dsp:spPr>
        <a:xfrm>
          <a:off x="2743199" y="949721"/>
          <a:ext cx="2641600" cy="48101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8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900" kern="1200" dirty="0" smtClean="0"/>
            <a:t>ISO9000:2015</a:t>
          </a:r>
          <a:endParaRPr lang="zh-CN" altLang="en-US" sz="1900" kern="1200" dirty="0"/>
        </a:p>
      </dsp:txBody>
      <dsp:txXfrm>
        <a:off x="2766680" y="973202"/>
        <a:ext cx="2594638" cy="434050"/>
      </dsp:txXfrm>
    </dsp:sp>
    <dsp:sp modelId="{B5277E80-42C6-4DF5-B258-34F48B622E43}">
      <dsp:nvSpPr>
        <dsp:cNvPr id="0" name=""/>
        <dsp:cNvSpPr/>
      </dsp:nvSpPr>
      <dsp:spPr>
        <a:xfrm>
          <a:off x="2743199" y="1490860"/>
          <a:ext cx="2641600" cy="48101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16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信息安全管理体系</a:t>
          </a:r>
          <a:endParaRPr lang="zh-CN" altLang="en-US" sz="1900" kern="1200" dirty="0"/>
        </a:p>
      </dsp:txBody>
      <dsp:txXfrm>
        <a:off x="2766680" y="1514341"/>
        <a:ext cx="2594638" cy="434050"/>
      </dsp:txXfrm>
    </dsp:sp>
    <dsp:sp modelId="{7A7FD1E7-D8AE-4C5C-BD9D-B1C65D4ABBA0}">
      <dsp:nvSpPr>
        <dsp:cNvPr id="0" name=""/>
        <dsp:cNvSpPr/>
      </dsp:nvSpPr>
      <dsp:spPr>
        <a:xfrm>
          <a:off x="2743199" y="2032000"/>
          <a:ext cx="2641600" cy="48101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24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环境管理体系、</a:t>
          </a:r>
          <a:endParaRPr lang="zh-CN" altLang="en-US" sz="1900" kern="1200" dirty="0"/>
        </a:p>
      </dsp:txBody>
      <dsp:txXfrm>
        <a:off x="2766680" y="2055481"/>
        <a:ext cx="2594638" cy="434050"/>
      </dsp:txXfrm>
    </dsp:sp>
    <dsp:sp modelId="{DE54E3CB-A6E3-47B4-B68C-B6B5861E69F8}">
      <dsp:nvSpPr>
        <dsp:cNvPr id="0" name=""/>
        <dsp:cNvSpPr/>
      </dsp:nvSpPr>
      <dsp:spPr>
        <a:xfrm>
          <a:off x="2743199" y="2573139"/>
          <a:ext cx="2641600" cy="48101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32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/>
            <a:t>职业健康安全体系</a:t>
          </a:r>
          <a:endParaRPr lang="zh-CN" altLang="en-US" sz="1900" kern="1200" dirty="0"/>
        </a:p>
      </dsp:txBody>
      <dsp:txXfrm>
        <a:off x="2766680" y="2596620"/>
        <a:ext cx="2594638" cy="434050"/>
      </dsp:txXfrm>
    </dsp:sp>
    <dsp:sp modelId="{9F462996-7BD2-4010-AB43-36011D522902}">
      <dsp:nvSpPr>
        <dsp:cNvPr id="0" name=""/>
        <dsp:cNvSpPr/>
      </dsp:nvSpPr>
      <dsp:spPr>
        <a:xfrm>
          <a:off x="2743199" y="3114278"/>
          <a:ext cx="2641600" cy="481012"/>
        </a:xfrm>
        <a:prstGeom prst="roundRect">
          <a:avLst/>
        </a:prstGeom>
        <a:solidFill>
          <a:schemeClr val="accent3">
            <a:lumMod val="40000"/>
            <a:lumOff val="60000"/>
            <a:alpha val="9000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smtClean="0"/>
            <a:t>知识产权管理体系</a:t>
          </a:r>
          <a:endParaRPr lang="zh-CN" altLang="en-US" sz="1900" kern="1200" dirty="0"/>
        </a:p>
      </dsp:txBody>
      <dsp:txXfrm>
        <a:off x="2766680" y="3137759"/>
        <a:ext cx="2594638" cy="434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46479E-F56A-4FEE-B851-74BEB21EB3FB}" type="datetimeFigureOut">
              <a:rPr lang="zh-CN" altLang="en-US" smtClean="0"/>
              <a:t>2018/4/13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46D978-4C2C-4E2C-9909-A203843CB9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488630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D7F6BA-D423-4DC2-8A13-5543E110EF03}" type="datetimeFigureOut">
              <a:rPr lang="zh-CN" altLang="en-US" smtClean="0"/>
              <a:t>2018/4/13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DEABF-4645-425D-AE02-363EFBEA9A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77637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509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238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7010159" y="6223410"/>
            <a:ext cx="4860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F7EF81CA-C56B-4B2C-A84D-6DD04A210B3A}" type="slidenum">
              <a:rPr lang="zh-CN" altLang="en-US" sz="2000" b="1" smtClean="0">
                <a:solidFill>
                  <a:srgbClr val="736B55"/>
                </a:solidFill>
              </a:rPr>
              <a:t>‹#›</a:t>
            </a:fld>
            <a:endParaRPr lang="zh-CN" altLang="en-US" sz="2000" b="1" dirty="0">
              <a:solidFill>
                <a:srgbClr val="736B55"/>
              </a:solidFill>
            </a:endParaRPr>
          </a:p>
        </p:txBody>
      </p:sp>
      <p:cxnSp>
        <p:nvCxnSpPr>
          <p:cNvPr id="10" name="直接连接符 9"/>
          <p:cNvCxnSpPr>
            <a:cxnSpLocks noChangeAspect="1"/>
          </p:cNvCxnSpPr>
          <p:nvPr userDrawn="1"/>
        </p:nvCxnSpPr>
        <p:spPr>
          <a:xfrm rot="-720000" flipH="1">
            <a:off x="7372867" y="6335667"/>
            <a:ext cx="137139" cy="216000"/>
          </a:xfrm>
          <a:prstGeom prst="line">
            <a:avLst/>
          </a:prstGeom>
          <a:ln w="19050">
            <a:solidFill>
              <a:srgbClr val="14B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7425956" y="6223410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rgbClr val="14B066"/>
                </a:solidFill>
              </a:rPr>
              <a:t>11</a:t>
            </a:r>
            <a:endParaRPr lang="zh-CN" altLang="en-US" sz="2000" b="1" dirty="0">
              <a:solidFill>
                <a:srgbClr val="14B066"/>
              </a:solidFill>
            </a:endParaRPr>
          </a:p>
        </p:txBody>
      </p:sp>
      <p:sp>
        <p:nvSpPr>
          <p:cNvPr id="13" name="椭圆 12"/>
          <p:cNvSpPr>
            <a:spLocks noChangeAspect="1"/>
          </p:cNvSpPr>
          <p:nvPr userDrawn="1"/>
        </p:nvSpPr>
        <p:spPr>
          <a:xfrm>
            <a:off x="7953400" y="6211912"/>
            <a:ext cx="396000" cy="396000"/>
          </a:xfrm>
          <a:prstGeom prst="ellipse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>
            <a:spLocks noChangeAspect="1"/>
          </p:cNvSpPr>
          <p:nvPr userDrawn="1"/>
        </p:nvSpPr>
        <p:spPr>
          <a:xfrm>
            <a:off x="8400200" y="6211912"/>
            <a:ext cx="396000" cy="396000"/>
          </a:xfrm>
          <a:prstGeom prst="ellipse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燕尾形 15"/>
          <p:cNvSpPr/>
          <p:nvPr userDrawn="1"/>
        </p:nvSpPr>
        <p:spPr>
          <a:xfrm rot="10800000">
            <a:off x="8076268" y="6285392"/>
            <a:ext cx="150264" cy="239794"/>
          </a:xfrm>
          <a:prstGeom prst="chevron">
            <a:avLst>
              <a:gd name="adj" fmla="val 595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燕尾形 17"/>
          <p:cNvSpPr/>
          <p:nvPr userDrawn="1"/>
        </p:nvSpPr>
        <p:spPr>
          <a:xfrm>
            <a:off x="8523068" y="6284518"/>
            <a:ext cx="150264" cy="239794"/>
          </a:xfrm>
          <a:prstGeom prst="chevron">
            <a:avLst>
              <a:gd name="adj" fmla="val 595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矩形 18"/>
          <p:cNvSpPr/>
          <p:nvPr userDrawn="1"/>
        </p:nvSpPr>
        <p:spPr>
          <a:xfrm>
            <a:off x="117748" y="6199212"/>
            <a:ext cx="79208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 userDrawn="1"/>
        </p:nvSpPr>
        <p:spPr>
          <a:xfrm>
            <a:off x="1053852" y="6199212"/>
            <a:ext cx="360040" cy="432048"/>
          </a:xfrm>
          <a:prstGeom prst="rect">
            <a:avLst/>
          </a:prstGeom>
          <a:solidFill>
            <a:srgbClr val="736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 userDrawn="1"/>
        </p:nvSpPr>
        <p:spPr>
          <a:xfrm>
            <a:off x="1" y="449377"/>
            <a:ext cx="1547663" cy="675367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标题占位符 1"/>
          <p:cNvSpPr>
            <a:spLocks noGrp="1"/>
          </p:cNvSpPr>
          <p:nvPr>
            <p:ph type="title"/>
          </p:nvPr>
        </p:nvSpPr>
        <p:spPr>
          <a:xfrm>
            <a:off x="1547664" y="449377"/>
            <a:ext cx="3888432" cy="675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2400" b="1" kern="1200" dirty="0">
                <a:solidFill>
                  <a:srgbClr val="0033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E:\PPT素材\素材\商务人士\2531170_075628188284_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1519" y="837769"/>
            <a:ext cx="4320480" cy="6020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4265801"/>
            <a:ext cx="3923929" cy="1035407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293096"/>
            <a:ext cx="50405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HSF</a:t>
            </a:r>
            <a:r>
              <a:rPr lang="zh-CN" altLang="en-US" sz="2800" dirty="0" smtClean="0"/>
              <a:t>全面介绍</a:t>
            </a:r>
            <a:endParaRPr lang="en-US" altLang="zh-CN" sz="2800" dirty="0"/>
          </a:p>
          <a:p>
            <a:endParaRPr lang="en-US" altLang="zh-CN" sz="1600" dirty="0" smtClean="0"/>
          </a:p>
          <a:p>
            <a:r>
              <a:rPr lang="zh-CN" altLang="en-US" sz="1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秦小清   </a:t>
            </a:r>
            <a:r>
              <a:rPr lang="en-US" altLang="zh-CN" sz="1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2018-4-13</a:t>
            </a:r>
            <a:endParaRPr lang="en-US" altLang="zh-CN" sz="16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164288" y="692696"/>
            <a:ext cx="79208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100392" y="692696"/>
            <a:ext cx="360040" cy="432048"/>
          </a:xfrm>
          <a:prstGeom prst="rect">
            <a:avLst/>
          </a:prstGeom>
          <a:solidFill>
            <a:srgbClr val="736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两首“成功”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3060848" y="-18485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41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6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5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6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8" grpId="0" animBg="1"/>
      <p:bldP spid="9" grpId="0"/>
      <p:bldP spid="5" grpId="0" animBg="1"/>
      <p:bldP spid="5" grpId="1" animBg="1"/>
      <p:bldP spid="6" grpId="0" animBg="1"/>
      <p:bldP spid="6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E:\PPT素材\素材\商务人士\2531170_075628188284_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1519" y="837769"/>
            <a:ext cx="4320480" cy="6020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4265801"/>
            <a:ext cx="3923929" cy="1035407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7164288" y="692696"/>
            <a:ext cx="792088" cy="432048"/>
          </a:xfrm>
          <a:prstGeom prst="rect">
            <a:avLst/>
          </a:prstGeom>
          <a:solidFill>
            <a:srgbClr val="14B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100392" y="692696"/>
            <a:ext cx="360040" cy="432048"/>
          </a:xfrm>
          <a:prstGeom prst="rect">
            <a:avLst/>
          </a:prstGeom>
          <a:solidFill>
            <a:srgbClr val="736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211960" y="4077072"/>
            <a:ext cx="31683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solidFill>
                  <a:srgbClr val="14B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  <a:endParaRPr lang="en-US" altLang="zh-CN" sz="5400" b="1" dirty="0" smtClean="0">
              <a:solidFill>
                <a:srgbClr val="14B0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600" b="1" dirty="0" smtClean="0">
                <a:solidFill>
                  <a:srgbClr val="736B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600" b="1" dirty="0">
              <a:solidFill>
                <a:srgbClr val="736B5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504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4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125" autoRev="1" fill="remove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750"/>
                            </p:stCondLst>
                            <p:childTnLst>
                              <p:par>
                                <p:cTn id="31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3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4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125" autoRev="1" fill="remove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animBg="1"/>
      <p:bldP spid="5" grpId="1" animBg="1"/>
      <p:bldP spid="6" grpId="0" animBg="1"/>
      <p:bldP spid="6" grpId="1" animBg="1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547664" y="449377"/>
            <a:ext cx="2304256" cy="675368"/>
          </a:xfrm>
        </p:spPr>
        <p:txBody>
          <a:bodyPr>
            <a:normAutofit/>
          </a:bodyPr>
          <a:lstStyle/>
          <a:p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1115616" y="1340768"/>
            <a:ext cx="6840760" cy="4536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400" b="1" kern="1200" dirty="0">
                <a:solidFill>
                  <a:srgbClr val="0033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342000" indent="457200" algn="l">
              <a:lnSpc>
                <a:spcPct val="150000"/>
              </a:lnSpc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en-US" altLang="zh-CN" sz="2000" b="0" dirty="0" smtClean="0">
                <a:solidFill>
                  <a:schemeClr val="tx1"/>
                </a:solidFill>
              </a:rPr>
              <a:t>HSF</a:t>
            </a:r>
            <a:r>
              <a:rPr lang="zh-CN" altLang="en-US" sz="2000" b="0" dirty="0">
                <a:solidFill>
                  <a:schemeClr val="tx1"/>
                </a:solidFill>
              </a:rPr>
              <a:t>简介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342000" indent="457200" algn="l">
              <a:lnSpc>
                <a:spcPct val="150000"/>
              </a:lnSpc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en-US" altLang="zh-CN" sz="2000" b="0" dirty="0" smtClean="0">
                <a:solidFill>
                  <a:schemeClr val="tx1"/>
                </a:solidFill>
              </a:rPr>
              <a:t>HSF</a:t>
            </a:r>
            <a:r>
              <a:rPr lang="zh-CN" altLang="en-US" sz="2000" b="0" dirty="0">
                <a:solidFill>
                  <a:schemeClr val="tx1"/>
                </a:solidFill>
              </a:rPr>
              <a:t>的</a:t>
            </a:r>
            <a:r>
              <a:rPr lang="zh-CN" altLang="en-US" sz="2000" b="0" dirty="0" smtClean="0">
                <a:solidFill>
                  <a:schemeClr val="tx1"/>
                </a:solidFill>
              </a:rPr>
              <a:t>意义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342000" indent="457200" algn="l">
              <a:lnSpc>
                <a:spcPct val="150000"/>
              </a:lnSpc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zh-CN" altLang="en-US" sz="2000" b="0" dirty="0" smtClean="0">
                <a:solidFill>
                  <a:schemeClr val="tx1"/>
                </a:solidFill>
              </a:rPr>
              <a:t>项目整体运作流程</a:t>
            </a:r>
            <a:endParaRPr lang="en-US" altLang="zh-CN" sz="2000" b="0" dirty="0" smtClean="0">
              <a:solidFill>
                <a:schemeClr val="tx1"/>
              </a:solidFill>
            </a:endParaRPr>
          </a:p>
          <a:p>
            <a:pPr marL="342000" indent="457200" algn="l">
              <a:lnSpc>
                <a:spcPct val="150000"/>
              </a:lnSpc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zh-CN" altLang="en-US" sz="2000" b="0" dirty="0" smtClean="0">
                <a:solidFill>
                  <a:schemeClr val="tx1"/>
                </a:solidFill>
              </a:rPr>
              <a:t>软件的开发过程</a:t>
            </a:r>
            <a:endParaRPr lang="en-US" altLang="zh-CN" sz="2000" b="0" dirty="0">
              <a:solidFill>
                <a:schemeClr val="tx1"/>
              </a:solidFill>
            </a:endParaRPr>
          </a:p>
          <a:p>
            <a:pPr marL="342000" indent="457200" algn="l">
              <a:lnSpc>
                <a:spcPct val="150000"/>
              </a:lnSpc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zh-CN" altLang="en-US" sz="2000" b="0" dirty="0" smtClean="0">
                <a:solidFill>
                  <a:schemeClr val="tx1"/>
                </a:solidFill>
              </a:rPr>
              <a:t>初入项目后该关注些什么</a:t>
            </a:r>
            <a:r>
              <a:rPr lang="zh-CN" altLang="en-US" sz="2000" b="0" dirty="0">
                <a:solidFill>
                  <a:schemeClr val="tx1"/>
                </a:solidFill>
              </a:rPr>
              <a:t>呢</a:t>
            </a:r>
            <a:r>
              <a:rPr lang="zh-CN" altLang="en-US" sz="2000" b="0" dirty="0" smtClean="0">
                <a:solidFill>
                  <a:schemeClr val="tx1"/>
                </a:solidFill>
              </a:rPr>
              <a:t>？</a:t>
            </a:r>
            <a:endParaRPr lang="en-US" altLang="zh-CN" sz="20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301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HSF</a:t>
            </a:r>
            <a:r>
              <a:rPr lang="zh-CN" altLang="en-US" dirty="0"/>
              <a:t>简介</a:t>
            </a:r>
            <a:endParaRPr lang="zh-CN" altLang="en-US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971600" y="-99392"/>
            <a:ext cx="7200800" cy="4968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400" b="1" kern="1200" dirty="0">
                <a:solidFill>
                  <a:srgbClr val="0033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180000" indent="457200" algn="l"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en-US" altLang="zh-CN" dirty="0" smtClean="0">
                <a:solidFill>
                  <a:srgbClr val="14B066"/>
                </a:solidFill>
              </a:rPr>
              <a:t>HSF——</a:t>
            </a:r>
            <a:r>
              <a:rPr lang="zh-CN" altLang="en-US" dirty="0" smtClean="0">
                <a:solidFill>
                  <a:srgbClr val="14B066"/>
                </a:solidFill>
              </a:rPr>
              <a:t>华微解决方案框架</a:t>
            </a:r>
            <a:endParaRPr lang="en-US" altLang="zh-CN" dirty="0" smtClean="0">
              <a:solidFill>
                <a:srgbClr val="14B066"/>
              </a:solidFill>
            </a:endParaRPr>
          </a:p>
          <a:p>
            <a:pPr marL="180000" indent="457200" algn="l">
              <a:spcBef>
                <a:spcPts val="576"/>
              </a:spcBef>
              <a:buFont typeface="Wingdings" pitchFamily="2" charset="2"/>
              <a:buChar char="l"/>
              <a:defRPr/>
            </a:pPr>
            <a:endParaRPr lang="en-US" altLang="zh-CN" dirty="0" smtClean="0">
              <a:solidFill>
                <a:srgbClr val="14B066"/>
              </a:solidFill>
            </a:endParaRPr>
          </a:p>
          <a:p>
            <a:pPr marL="180000" indent="457200" algn="l"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en-US" altLang="zh-CN" dirty="0" smtClean="0">
                <a:solidFill>
                  <a:srgbClr val="14B066"/>
                </a:solidFill>
              </a:rPr>
              <a:t>HSF</a:t>
            </a:r>
            <a:r>
              <a:rPr lang="zh-CN" altLang="en-US" dirty="0" smtClean="0">
                <a:solidFill>
                  <a:srgbClr val="14B066"/>
                </a:solidFill>
              </a:rPr>
              <a:t>介绍</a:t>
            </a:r>
            <a:endParaRPr lang="en-US" altLang="zh-CN" dirty="0" smtClean="0">
              <a:solidFill>
                <a:srgbClr val="14B066"/>
              </a:solidFill>
            </a:endParaRPr>
          </a:p>
          <a:p>
            <a:pPr marL="180000" indent="457200" algn="l">
              <a:spcBef>
                <a:spcPts val="576"/>
              </a:spcBef>
              <a:buFont typeface="Wingdings" pitchFamily="2" charset="2"/>
              <a:buChar char="l"/>
              <a:defRPr/>
            </a:pPr>
            <a:endParaRPr lang="en-US" altLang="zh-CN" dirty="0" smtClean="0">
              <a:solidFill>
                <a:srgbClr val="14B066"/>
              </a:solidFill>
            </a:endParaRPr>
          </a:p>
          <a:p>
            <a:pPr marL="180000" indent="457200" algn="l">
              <a:spcBef>
                <a:spcPts val="576"/>
              </a:spcBef>
              <a:buFont typeface="Wingdings" pitchFamily="2" charset="2"/>
              <a:buChar char="l"/>
              <a:defRPr/>
            </a:pPr>
            <a:endParaRPr lang="en-US" altLang="zh-CN" dirty="0" smtClean="0">
              <a:solidFill>
                <a:srgbClr val="14B066"/>
              </a:solidFill>
            </a:endParaRPr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4146112989"/>
              </p:ext>
            </p:extLst>
          </p:nvPr>
        </p:nvGraphicFramePr>
        <p:xfrm>
          <a:off x="1835696" y="227687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3354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180000" indent="457200" algn="l"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en-US" altLang="zh-CN" dirty="0">
                <a:solidFill>
                  <a:srgbClr val="14B066"/>
                </a:solidFill>
              </a:rPr>
              <a:t>HSF</a:t>
            </a:r>
            <a:r>
              <a:rPr lang="zh-CN" altLang="en-US" dirty="0">
                <a:solidFill>
                  <a:srgbClr val="14B066"/>
                </a:solidFill>
              </a:rPr>
              <a:t>意义</a:t>
            </a:r>
            <a:endParaRPr lang="en-US" altLang="zh-CN" dirty="0">
              <a:solidFill>
                <a:srgbClr val="14B066"/>
              </a:solidFill>
            </a:endParaRPr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115616" y="1340768"/>
            <a:ext cx="4320480" cy="4968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400" b="1" kern="1200" dirty="0">
                <a:solidFill>
                  <a:srgbClr val="0033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637200" lvl="1" indent="457200"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zh-CN" altLang="en-US" sz="2300" dirty="0" smtClean="0"/>
              <a:t>是公司实力的象征</a:t>
            </a:r>
            <a:endParaRPr lang="en-US" altLang="zh-CN" sz="2300" dirty="0" smtClean="0"/>
          </a:p>
          <a:p>
            <a:pPr marL="637200" lvl="1">
              <a:spcBef>
                <a:spcPts val="576"/>
              </a:spcBef>
              <a:defRPr/>
            </a:pPr>
            <a:endParaRPr lang="en-US" altLang="zh-CN" sz="2300" dirty="0"/>
          </a:p>
          <a:p>
            <a:pPr marL="637200" lvl="1" indent="457200"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zh-CN" altLang="en-US" sz="2300" b="0" dirty="0" smtClean="0">
                <a:solidFill>
                  <a:schemeClr val="tx1"/>
                </a:solidFill>
              </a:rPr>
              <a:t>全面提升管理能力，为产品的交付保驾护航</a:t>
            </a:r>
            <a:endParaRPr lang="en-US" altLang="zh-CN" sz="2300" b="0" dirty="0" smtClean="0">
              <a:solidFill>
                <a:schemeClr val="tx1"/>
              </a:solidFill>
            </a:endParaRPr>
          </a:p>
          <a:p>
            <a:pPr marL="637200" lvl="1" indent="457200">
              <a:spcBef>
                <a:spcPts val="576"/>
              </a:spcBef>
              <a:buFont typeface="Wingdings" pitchFamily="2" charset="2"/>
              <a:buChar char="l"/>
              <a:defRPr/>
            </a:pPr>
            <a:endParaRPr lang="en-US" altLang="zh-CN" sz="2300" b="0" dirty="0" smtClean="0">
              <a:solidFill>
                <a:schemeClr val="tx1"/>
              </a:solidFill>
            </a:endParaRPr>
          </a:p>
          <a:p>
            <a:pPr marL="637200" lvl="1">
              <a:spcBef>
                <a:spcPts val="576"/>
              </a:spcBef>
              <a:defRPr/>
            </a:pPr>
            <a:r>
              <a:rPr lang="en-US" altLang="zh-CN" sz="2300" dirty="0" smtClean="0"/>
              <a:t>	</a:t>
            </a:r>
            <a:endParaRPr lang="zh-CN" altLang="en-US" dirty="0"/>
          </a:p>
        </p:txBody>
      </p:sp>
      <p:pic>
        <p:nvPicPr>
          <p:cNvPr id="4" name="Picture 4" descr="E:\PNG图\人物\商务人士\2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1412776"/>
            <a:ext cx="2808312" cy="3734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981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项目的整体运作流程</a:t>
            </a:r>
            <a:endParaRPr lang="zh-CN" altLang="en-US" dirty="0"/>
          </a:p>
        </p:txBody>
      </p:sp>
      <p:pic>
        <p:nvPicPr>
          <p:cNvPr id="4" name="Picture 2" descr="整体运作流程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873" y="1095130"/>
            <a:ext cx="6183316" cy="53088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046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63688" y="548680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项目开发过程</a:t>
            </a:r>
            <a:endParaRPr lang="zh-CN" altLang="en-US" sz="24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403648" y="1412776"/>
            <a:ext cx="1438419" cy="633174"/>
            <a:chOff x="1403648" y="1835299"/>
            <a:chExt cx="1438419" cy="633174"/>
          </a:xfrm>
        </p:grpSpPr>
        <p:sp>
          <p:nvSpPr>
            <p:cNvPr id="8" name="矩形 7"/>
            <p:cNvSpPr>
              <a:spLocks noChangeAspect="1"/>
            </p:cNvSpPr>
            <p:nvPr/>
          </p:nvSpPr>
          <p:spPr>
            <a:xfrm>
              <a:off x="1403648" y="2108473"/>
              <a:ext cx="360000" cy="360000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595289" y="1835299"/>
              <a:ext cx="432048" cy="432048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smtClean="0"/>
                <a:t>1</a:t>
              </a:r>
              <a:endParaRPr lang="zh-CN" altLang="en-US" sz="20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95736" y="1876182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立项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403648" y="2204864"/>
            <a:ext cx="1900084" cy="633174"/>
            <a:chOff x="1403648" y="2597489"/>
            <a:chExt cx="1900084" cy="633174"/>
          </a:xfrm>
        </p:grpSpPr>
        <p:sp>
          <p:nvSpPr>
            <p:cNvPr id="31" name="矩形 30"/>
            <p:cNvSpPr>
              <a:spLocks noChangeAspect="1"/>
            </p:cNvSpPr>
            <p:nvPr/>
          </p:nvSpPr>
          <p:spPr>
            <a:xfrm>
              <a:off x="1403648" y="2870663"/>
              <a:ext cx="360000" cy="360000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1595289" y="2597489"/>
              <a:ext cx="432048" cy="432048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/>
                <a:t>2</a:t>
              </a:r>
              <a:endParaRPr lang="zh-CN" alt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195736" y="263837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需求管理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403648" y="2996952"/>
            <a:ext cx="5272802" cy="633174"/>
            <a:chOff x="1403648" y="3359679"/>
            <a:chExt cx="5272802" cy="633174"/>
          </a:xfrm>
        </p:grpSpPr>
        <p:sp>
          <p:nvSpPr>
            <p:cNvPr id="35" name="矩形 34"/>
            <p:cNvSpPr>
              <a:spLocks noChangeAspect="1"/>
            </p:cNvSpPr>
            <p:nvPr/>
          </p:nvSpPr>
          <p:spPr>
            <a:xfrm>
              <a:off x="1403648" y="3632853"/>
              <a:ext cx="360000" cy="360000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1595289" y="3359679"/>
              <a:ext cx="432048" cy="432048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/>
                <a:t>3</a:t>
              </a:r>
              <a:endParaRPr lang="zh-CN" altLang="en-US" sz="2000" b="1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195736" y="3400562"/>
              <a:ext cx="44807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项目计划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进度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计划、开发计划和项目估算</a:t>
              </a:r>
              <a:r>
                <a:rPr lang="en-US" altLang="zh-CN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  <a:endParaRPr lang="zh-CN" altLang="en-US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403648" y="3789040"/>
            <a:ext cx="7209229" cy="633174"/>
            <a:chOff x="1403648" y="4121869"/>
            <a:chExt cx="7209229" cy="633174"/>
          </a:xfrm>
        </p:grpSpPr>
        <p:sp>
          <p:nvSpPr>
            <p:cNvPr id="39" name="矩形 38"/>
            <p:cNvSpPr>
              <a:spLocks noChangeAspect="1"/>
            </p:cNvSpPr>
            <p:nvPr/>
          </p:nvSpPr>
          <p:spPr>
            <a:xfrm>
              <a:off x="1403648" y="4395043"/>
              <a:ext cx="360000" cy="360000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1595289" y="4121869"/>
              <a:ext cx="432048" cy="432048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/>
                <a:t>4</a:t>
              </a:r>
              <a:endParaRPr lang="zh-CN" altLang="en-US" sz="20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195736" y="4162752"/>
              <a:ext cx="64171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</a:t>
              </a:r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（架构设计、数据库设计、接口设计、模块设计等）</a:t>
              </a:r>
              <a:endParaRPr lang="zh-CN" altLang="en-US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403648" y="4581128"/>
            <a:ext cx="1900084" cy="633174"/>
            <a:chOff x="1403648" y="4884058"/>
            <a:chExt cx="1900084" cy="633174"/>
          </a:xfrm>
        </p:grpSpPr>
        <p:sp>
          <p:nvSpPr>
            <p:cNvPr id="43" name="矩形 42"/>
            <p:cNvSpPr>
              <a:spLocks noChangeAspect="1"/>
            </p:cNvSpPr>
            <p:nvPr/>
          </p:nvSpPr>
          <p:spPr>
            <a:xfrm>
              <a:off x="1403648" y="5157232"/>
              <a:ext cx="360000" cy="360000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595289" y="4884058"/>
              <a:ext cx="432048" cy="432048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/>
                <a:t>5</a:t>
              </a:r>
              <a:endParaRPr lang="zh-CN" altLang="en-US" sz="2000" b="1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195736" y="492494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软件编码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1403648" y="5388114"/>
            <a:ext cx="1900084" cy="633174"/>
            <a:chOff x="5148064" y="1835299"/>
            <a:chExt cx="1900084" cy="633174"/>
          </a:xfrm>
        </p:grpSpPr>
        <p:sp>
          <p:nvSpPr>
            <p:cNvPr id="47" name="矩形 46"/>
            <p:cNvSpPr>
              <a:spLocks noChangeAspect="1"/>
            </p:cNvSpPr>
            <p:nvPr/>
          </p:nvSpPr>
          <p:spPr>
            <a:xfrm>
              <a:off x="5148064" y="2108473"/>
              <a:ext cx="360000" cy="360000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940152" y="187618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软件测试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5339705" y="1835299"/>
              <a:ext cx="432048" cy="432048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/>
                <a:t>6</a:t>
              </a:r>
              <a:endParaRPr lang="zh-CN" alt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29357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63688" y="548680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项目开发过程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571543" y="1340768"/>
            <a:ext cx="1900084" cy="633174"/>
            <a:chOff x="1403648" y="1835299"/>
            <a:chExt cx="1900084" cy="633174"/>
          </a:xfrm>
        </p:grpSpPr>
        <p:sp>
          <p:nvSpPr>
            <p:cNvPr id="8" name="矩形 7"/>
            <p:cNvSpPr>
              <a:spLocks noChangeAspect="1"/>
            </p:cNvSpPr>
            <p:nvPr/>
          </p:nvSpPr>
          <p:spPr>
            <a:xfrm>
              <a:off x="1403648" y="2108473"/>
              <a:ext cx="360000" cy="360000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595289" y="1835299"/>
              <a:ext cx="432048" cy="432048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smtClean="0"/>
                <a:t>7</a:t>
              </a:r>
              <a:endParaRPr lang="zh-CN" altLang="en-US" sz="20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95736" y="187618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版本发布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571543" y="2132856"/>
            <a:ext cx="5131738" cy="633174"/>
            <a:chOff x="1403648" y="2597489"/>
            <a:chExt cx="5131738" cy="633174"/>
          </a:xfrm>
        </p:grpSpPr>
        <p:sp>
          <p:nvSpPr>
            <p:cNvPr id="31" name="矩形 30"/>
            <p:cNvSpPr>
              <a:spLocks noChangeAspect="1"/>
            </p:cNvSpPr>
            <p:nvPr/>
          </p:nvSpPr>
          <p:spPr>
            <a:xfrm>
              <a:off x="1403648" y="2870663"/>
              <a:ext cx="360000" cy="360000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1595289" y="2597489"/>
              <a:ext cx="432048" cy="432048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smtClean="0"/>
                <a:t>8</a:t>
              </a:r>
              <a:endParaRPr lang="zh-CN" alt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195736" y="2638372"/>
              <a:ext cx="43396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项目实施（安装部署、客户培训并验收）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571542" y="2939842"/>
            <a:ext cx="5376721" cy="633174"/>
            <a:chOff x="1403648" y="3359679"/>
            <a:chExt cx="5234202" cy="633174"/>
          </a:xfrm>
        </p:grpSpPr>
        <p:sp>
          <p:nvSpPr>
            <p:cNvPr id="35" name="矩形 34"/>
            <p:cNvSpPr>
              <a:spLocks noChangeAspect="1"/>
            </p:cNvSpPr>
            <p:nvPr/>
          </p:nvSpPr>
          <p:spPr>
            <a:xfrm>
              <a:off x="1403648" y="3632853"/>
              <a:ext cx="360000" cy="360000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1595289" y="3359679"/>
              <a:ext cx="432048" cy="432048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smtClean="0"/>
                <a:t>9</a:t>
              </a:r>
              <a:endParaRPr lang="zh-CN" altLang="en-US" sz="2000" b="1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195735" y="3400562"/>
              <a:ext cx="44421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571543" y="3717032"/>
            <a:ext cx="2823413" cy="633174"/>
            <a:chOff x="1403648" y="4121869"/>
            <a:chExt cx="2823413" cy="633174"/>
          </a:xfrm>
        </p:grpSpPr>
        <p:sp>
          <p:nvSpPr>
            <p:cNvPr id="39" name="矩形 38"/>
            <p:cNvSpPr>
              <a:spLocks noChangeAspect="1"/>
            </p:cNvSpPr>
            <p:nvPr/>
          </p:nvSpPr>
          <p:spPr>
            <a:xfrm>
              <a:off x="1403648" y="4395043"/>
              <a:ext cx="360000" cy="360000"/>
            </a:xfrm>
            <a:prstGeom prst="rect">
              <a:avLst/>
            </a:prstGeom>
            <a:noFill/>
            <a:ln w="20320">
              <a:solidFill>
                <a:srgbClr val="14B0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1595289" y="4121869"/>
              <a:ext cx="432048" cy="432048"/>
            </a:xfrm>
            <a:prstGeom prst="rect">
              <a:avLst/>
            </a:prstGeom>
            <a:solidFill>
              <a:srgbClr val="14B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 smtClean="0"/>
                <a:t>10</a:t>
              </a:r>
              <a:endParaRPr lang="zh-CN" altLang="en-US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195736" y="4162752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项目绩效考评准备</a:t>
              </a:r>
              <a:endParaRPr lang="zh-CN" altLang="en-US" dirty="0">
                <a:solidFill>
                  <a:srgbClr val="736B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2411760" y="298766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06358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47664" y="449377"/>
            <a:ext cx="4464496" cy="675368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如何</a:t>
            </a:r>
            <a:r>
              <a:rPr lang="zh-CN" altLang="en-US" dirty="0"/>
              <a:t>知道自己已经加入</a:t>
            </a:r>
            <a:r>
              <a:rPr lang="zh-CN" altLang="en-US" dirty="0" smtClean="0"/>
              <a:t>项目</a:t>
            </a:r>
            <a:endParaRPr lang="zh-CN" altLang="en-US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115616" y="1340768"/>
            <a:ext cx="7200800" cy="4968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400" b="1" kern="1200" dirty="0">
                <a:solidFill>
                  <a:srgbClr val="0033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180000" lvl="1" indent="457200" fontAlgn="base">
              <a:spcBef>
                <a:spcPts val="576"/>
              </a:spcBef>
              <a:spcAft>
                <a:spcPct val="0"/>
              </a:spcAft>
              <a:buFont typeface="Wingdings" pitchFamily="2" charset="2"/>
              <a:buChar char="l"/>
              <a:defRPr/>
            </a:pPr>
            <a:r>
              <a:rPr lang="zh-CN" altLang="en-US" sz="28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新项目的加入</a:t>
            </a:r>
            <a:r>
              <a:rPr lang="zh-CN" altLang="en-US" sz="28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方式</a:t>
            </a:r>
            <a:endParaRPr lang="en-US" altLang="zh-CN" sz="28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37200" lvl="2" indent="457200" fontAlgn="base">
              <a:spcBef>
                <a:spcPts val="576"/>
              </a:spcBef>
              <a:spcAft>
                <a:spcPct val="0"/>
              </a:spcAft>
              <a:buFont typeface="Wingdings" pitchFamily="2" charset="2"/>
              <a:buChar char="l"/>
              <a:defRPr/>
            </a:pP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邮件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Wingdings" pitchFamily="2" charset="2"/>
              </a:rPr>
              <a:t>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立项通知书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37200" lvl="2" indent="457200" fontAlgn="base">
              <a:spcBef>
                <a:spcPts val="576"/>
              </a:spcBef>
              <a:spcAft>
                <a:spcPct val="0"/>
              </a:spcAft>
              <a:buFont typeface="Wingdings" pitchFamily="2" charset="2"/>
              <a:buChar char="l"/>
              <a:defRPr/>
            </a:pPr>
            <a:endParaRPr lang="en-US" altLang="zh-CN" sz="28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80000" lvl="1" indent="457200" fontAlgn="base">
              <a:spcBef>
                <a:spcPts val="576"/>
              </a:spcBef>
              <a:spcAft>
                <a:spcPct val="0"/>
              </a:spcAft>
              <a:buFont typeface="Wingdings" pitchFamily="2" charset="2"/>
              <a:buChar char="l"/>
              <a:defRPr/>
            </a:pPr>
            <a:r>
              <a:rPr lang="zh-CN" altLang="en-US" sz="2800" b="1" dirty="0" smtClean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28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、维护型项目的加入方式</a:t>
            </a:r>
            <a:endParaRPr lang="en-US" altLang="zh-CN" sz="28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37200" lvl="2" indent="457200" fontAlgn="base">
              <a:spcBef>
                <a:spcPts val="576"/>
              </a:spcBef>
              <a:spcAft>
                <a:spcPct val="0"/>
              </a:spcAft>
              <a:buFont typeface="Wingdings" pitchFamily="2" charset="2"/>
              <a:buChar char="l"/>
              <a:defRPr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邮件通知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37200" lvl="2" indent="457200" fontAlgn="base">
              <a:spcBef>
                <a:spcPts val="576"/>
              </a:spcBef>
              <a:spcAft>
                <a:spcPct val="0"/>
              </a:spcAft>
              <a:buFont typeface="Wingdings" pitchFamily="2" charset="2"/>
              <a:buChar char="l"/>
              <a:defRPr/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口头通知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042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初</a:t>
            </a:r>
            <a:r>
              <a:rPr lang="zh-CN" altLang="en-US" dirty="0"/>
              <a:t>入项目后该关注</a:t>
            </a:r>
            <a:r>
              <a:rPr lang="zh-CN" altLang="en-US" dirty="0" smtClean="0"/>
              <a:t>些什么</a:t>
            </a:r>
            <a:endParaRPr lang="zh-CN" altLang="en-US" dirty="0"/>
          </a:p>
        </p:txBody>
      </p:sp>
      <p:sp>
        <p:nvSpPr>
          <p:cNvPr id="3" name="标题 1"/>
          <p:cNvSpPr txBox="1">
            <a:spLocks/>
          </p:cNvSpPr>
          <p:nvPr/>
        </p:nvSpPr>
        <p:spPr>
          <a:xfrm>
            <a:off x="1115616" y="1628800"/>
            <a:ext cx="7200800" cy="41764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zh-CN" altLang="en-US" sz="2400" b="1" kern="1200" dirty="0">
                <a:solidFill>
                  <a:srgbClr val="0033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marL="180000" lvl="1" indent="457200"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zh-CN" altLang="en-US" sz="28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新项目</a:t>
            </a:r>
            <a:endParaRPr lang="en-US" altLang="zh-CN" sz="2800" b="1" dirty="0">
              <a:solidFill>
                <a:srgbClr val="14B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637200" lvl="1" indent="457200"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zh-CN" altLang="en-US" sz="2400" dirty="0" smtClean="0"/>
              <a:t>立项</a:t>
            </a:r>
            <a:r>
              <a:rPr lang="zh-CN" altLang="en-US" sz="2400" dirty="0"/>
              <a:t>通知书：项目目标、人员安排、资源、进度要求</a:t>
            </a:r>
          </a:p>
          <a:p>
            <a:pPr marL="637200" lvl="1" indent="457200"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zh-CN" altLang="en-US" sz="2400" dirty="0"/>
              <a:t>项目网站</a:t>
            </a:r>
          </a:p>
          <a:p>
            <a:pPr marL="180000" lvl="1" indent="457200"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zh-CN" altLang="en-US" sz="2800" b="1" dirty="0">
                <a:solidFill>
                  <a:srgbClr val="14B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开发、维护型项目</a:t>
            </a:r>
          </a:p>
          <a:p>
            <a:pPr marL="637200" lvl="1" indent="457200"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zh-CN" altLang="en-US" sz="2400" dirty="0"/>
              <a:t>资源：项目网站、代码库、配置库</a:t>
            </a:r>
          </a:p>
          <a:p>
            <a:pPr marL="637200" lvl="1" indent="457200">
              <a:spcBef>
                <a:spcPts val="576"/>
              </a:spcBef>
              <a:buFont typeface="Wingdings" pitchFamily="2" charset="2"/>
              <a:buChar char="l"/>
              <a:defRPr/>
            </a:pPr>
            <a:r>
              <a:rPr lang="zh-CN" altLang="en-US" sz="2400" dirty="0"/>
              <a:t>计划任务</a:t>
            </a:r>
          </a:p>
        </p:txBody>
      </p:sp>
    </p:spTree>
    <p:extLst>
      <p:ext uri="{BB962C8B-B14F-4D97-AF65-F5344CB8AC3E}">
        <p14:creationId xmlns:p14="http://schemas.microsoft.com/office/powerpoint/2010/main" val="183343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Unknown Document Type" ma:contentTypeID="0x010104" ma:contentTypeVersion="0" ma:contentTypeDescription="" ma:contentTypeScope="" ma:versionID="bab956b1f44ef9d173162e10f4b2778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6eaa9825d2fedb5a83ac41ebe86c43c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A1E16E6-0F4C-478B-BFFE-E9CF71857D33}"/>
</file>

<file path=customXml/itemProps2.xml><?xml version="1.0" encoding="utf-8"?>
<ds:datastoreItem xmlns:ds="http://schemas.openxmlformats.org/officeDocument/2006/customXml" ds:itemID="{3ED212AE-6845-4ACC-BD1F-352023FBE6A5}"/>
</file>

<file path=customXml/itemProps3.xml><?xml version="1.0" encoding="utf-8"?>
<ds:datastoreItem xmlns:ds="http://schemas.openxmlformats.org/officeDocument/2006/customXml" ds:itemID="{5EB8FC23-BDD7-4A6B-8477-17212F3DCBEE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827</TotalTime>
  <Words>216</Words>
  <Application>Microsoft Office PowerPoint</Application>
  <PresentationFormat>全屏显示(4:3)</PresentationFormat>
  <Paragraphs>64</Paragraphs>
  <Slides>10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Calibri</vt:lpstr>
      <vt:lpstr>幼圆</vt:lpstr>
      <vt:lpstr>Wingdings</vt:lpstr>
      <vt:lpstr>微软雅黑</vt:lpstr>
      <vt:lpstr>Arial</vt:lpstr>
      <vt:lpstr>宋体</vt:lpstr>
      <vt:lpstr>Office 主题</vt:lpstr>
      <vt:lpstr>PowerPoint 演示文稿</vt:lpstr>
      <vt:lpstr>目录</vt:lpstr>
      <vt:lpstr>HSF简介</vt:lpstr>
      <vt:lpstr>HSF意义</vt:lpstr>
      <vt:lpstr>项目的整体运作流程</vt:lpstr>
      <vt:lpstr>PowerPoint 演示文稿</vt:lpstr>
      <vt:lpstr>PowerPoint 演示文稿</vt:lpstr>
      <vt:lpstr>如何知道自己已经加入项目</vt:lpstr>
      <vt:lpstr>初入项目后该关注些什么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PPT用户</dc:creator>
  <cp:keywords/>
  <dc:description/>
  <cp:lastModifiedBy>秦小清</cp:lastModifiedBy>
  <cp:revision>248</cp:revision>
  <dcterms:modified xsi:type="dcterms:W3CDTF">2018-04-13T06:56:31Z</dcterms:modified>
  <cp:category/>
</cp:coreProperties>
</file>

<file path=docProps/thumbnail.jpeg>
</file>